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67" r:id="rId3"/>
    <p:sldId id="260" r:id="rId4"/>
    <p:sldId id="257" r:id="rId5"/>
    <p:sldId id="258" r:id="rId6"/>
    <p:sldId id="259" r:id="rId7"/>
    <p:sldId id="261" r:id="rId8"/>
    <p:sldId id="269" r:id="rId9"/>
    <p:sldId id="268" r:id="rId10"/>
    <p:sldId id="263" r:id="rId11"/>
    <p:sldId id="265" r:id="rId12"/>
    <p:sldId id="270" r:id="rId13"/>
    <p:sldId id="271" r:id="rId14"/>
    <p:sldId id="264" r:id="rId15"/>
    <p:sldId id="272" r:id="rId16"/>
    <p:sldId id="273" r:id="rId17"/>
    <p:sldId id="274" r:id="rId18"/>
  </p:sldIdLst>
  <p:sldSz cx="9144000" cy="5143500" type="screen16x9"/>
  <p:notesSz cx="6858000" cy="9144000"/>
  <p:embeddedFontLst>
    <p:embeddedFont>
      <p:font typeface="Verdana" panose="020B0604030504040204" pitchFamily="34" charset="0"/>
      <p:regular r:id="rId20"/>
      <p:bold r:id="rId21"/>
      <p:italic r:id="rId22"/>
      <p:boldItalic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FFE01C-95C0-4571-BBE7-D99037AB5AD1}">
  <a:tblStyle styleId="{01FFE01C-95C0-4571-BBE7-D99037AB5A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5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44206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04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7734aa9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7734aa9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063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9090756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9090756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562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415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880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571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7734aa9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7734aa9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36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64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74100" y="32436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dirty="0"/>
              <a:t>Business never </a:t>
            </a:r>
            <a:r>
              <a:rPr lang="es" sz="2300" dirty="0" smtClean="0"/>
              <a:t>has </a:t>
            </a:r>
            <a:r>
              <a:rPr lang="es" sz="2300" dirty="0"/>
              <a:t>been easily organize, now we are here.</a:t>
            </a:r>
            <a:endParaRPr sz="2300" dirty="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083" y="89479"/>
            <a:ext cx="3551939" cy="18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5" y="-1"/>
            <a:ext cx="2017229" cy="2076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Menú de la plataforma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6" y="1245236"/>
            <a:ext cx="3610479" cy="165758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914900" y="1502228"/>
            <a:ext cx="3604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En esta ventana podemos elegir a que registro queremos acceder.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173197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Vista de productos.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236"/>
            <a:ext cx="5201629" cy="347798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201629" y="1242373"/>
            <a:ext cx="3604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Aquí se muestra un listado de todos los productos, se pueden modificar, insertar, eliminar y actualizar.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530477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Insertar productos.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5201629" y="1242373"/>
            <a:ext cx="3604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6" y="1242374"/>
            <a:ext cx="2945570" cy="369702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201629" y="1242373"/>
            <a:ext cx="3604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En esta ventana podemos insertar productos en la base de datos.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082885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Modificar productos.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5201629" y="1242373"/>
            <a:ext cx="3604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201629" y="1242373"/>
            <a:ext cx="3604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En esta ventana podemos modificar productos de la base de datos.</a:t>
            </a:r>
            <a:endParaRPr lang="es-ES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6" y="1242373"/>
            <a:ext cx="2747019" cy="36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74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Vista desde proveedores.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" y="1179922"/>
            <a:ext cx="5494678" cy="367392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496912" y="1176022"/>
            <a:ext cx="3604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Aquí se muestra un listado de todos los proveedores, se pueden modificar, insertar, eliminar y actualizar.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921529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Insertar proveedores.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5201629" y="1242373"/>
            <a:ext cx="3604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201629" y="1242373"/>
            <a:ext cx="3604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En esta ventana podemos insertar proveedores en la base de datos.</a:t>
            </a:r>
            <a:endParaRPr lang="es-ES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6" y="1242373"/>
            <a:ext cx="2876473" cy="380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43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Modificar proveedores.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5201629" y="1242373"/>
            <a:ext cx="3604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201629" y="1242373"/>
            <a:ext cx="3604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En esta ventana podemos modificar proveedores de la base de datos.</a:t>
            </a:r>
            <a:endParaRPr lang="es-ES" sz="2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6" y="1242373"/>
            <a:ext cx="3282152" cy="367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73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145860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smtClean="0"/>
              <a:t>Fin</a:t>
            </a:r>
            <a:br>
              <a:rPr lang="es-ES" sz="4800" dirty="0" smtClean="0"/>
            </a:br>
            <a:r>
              <a:rPr lang="es-ES" sz="4800" dirty="0" smtClean="0"/>
              <a:t>¿Preguntas?</a:t>
            </a:r>
            <a:endParaRPr sz="4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607" y="119324"/>
            <a:ext cx="1519085" cy="156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6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1"/>
          <p:cNvSpPr txBox="1">
            <a:spLocks/>
          </p:cNvSpPr>
          <p:nvPr/>
        </p:nvSpPr>
        <p:spPr>
          <a:xfrm>
            <a:off x="4102443" y="-1"/>
            <a:ext cx="5041557" cy="514350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bg1"/>
              </a:buClr>
              <a:buFont typeface="+mj-lt"/>
              <a:buAutoNum type="arabicPeriod"/>
            </a:pPr>
            <a:r>
              <a:rPr lang="es-ES" sz="1800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Development</a:t>
            </a:r>
            <a:r>
              <a:rPr lang="es-ES" sz="18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s-ES" sz="1800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Team</a:t>
            </a:r>
            <a:r>
              <a:rPr lang="es-ES" sz="18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.</a:t>
            </a:r>
          </a:p>
          <a:p>
            <a:pPr>
              <a:buClr>
                <a:schemeClr val="bg1"/>
              </a:buClr>
              <a:buFont typeface="+mj-lt"/>
              <a:buAutoNum type="arabicPeriod"/>
            </a:pPr>
            <a:r>
              <a:rPr lang="es-ES" sz="1800" dirty="0" err="1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Objective</a:t>
            </a:r>
            <a:r>
              <a:rPr lang="es-ES" sz="1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.</a:t>
            </a:r>
            <a:endParaRPr lang="es-ES" sz="1800" dirty="0" smtClean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bg1"/>
              </a:buClr>
              <a:buFont typeface="+mj-lt"/>
              <a:buAutoNum type="arabicPeriod"/>
            </a:pPr>
            <a:r>
              <a:rPr lang="es-ES" sz="1800" dirty="0" err="1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Problem</a:t>
            </a:r>
            <a:r>
              <a:rPr lang="es-ES" sz="1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.</a:t>
            </a:r>
            <a:endParaRPr lang="es-ES" sz="1800" dirty="0" smtClean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bg1"/>
              </a:buClr>
              <a:buFont typeface="+mj-lt"/>
              <a:buAutoNum type="arabicPeriod"/>
            </a:pPr>
            <a:r>
              <a:rPr lang="es-ES" sz="1800" dirty="0" err="1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Solution</a:t>
            </a:r>
            <a:r>
              <a:rPr lang="es-ES" sz="1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.</a:t>
            </a:r>
          </a:p>
          <a:p>
            <a:pPr>
              <a:buClr>
                <a:schemeClr val="bg1"/>
              </a:buClr>
              <a:buFont typeface="+mj-lt"/>
              <a:buAutoNum type="arabicPeriod"/>
            </a:pPr>
            <a:r>
              <a:rPr lang="es-ES" sz="1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App </a:t>
            </a:r>
            <a:r>
              <a:rPr lang="es-ES" sz="1800" dirty="0" err="1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Explanation</a:t>
            </a:r>
            <a:r>
              <a:rPr lang="es-ES" sz="1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.</a:t>
            </a:r>
            <a:endParaRPr lang="es-ES" sz="1800" dirty="0" smtClean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114300"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	5.1. Log in to the platform.</a:t>
            </a:r>
          </a:p>
          <a:p>
            <a:pPr marL="114300"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	5.2. Registration on the platform.</a:t>
            </a:r>
          </a:p>
          <a:p>
            <a:pPr marL="114300"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	5.3. Platform menu.</a:t>
            </a:r>
          </a:p>
          <a:p>
            <a:pPr marL="114300"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	5.4. Product view.</a:t>
            </a:r>
          </a:p>
          <a:p>
            <a:pPr marL="114300"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		5.4.1. Insert products.</a:t>
            </a:r>
          </a:p>
          <a:p>
            <a:pPr marL="114300"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		5.4.1. Modify product.</a:t>
            </a:r>
          </a:p>
          <a:p>
            <a:pPr marL="114300"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	5.5. Suppliers view.</a:t>
            </a:r>
          </a:p>
          <a:p>
            <a:pPr marL="114300"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		5.5.1. Insert suppliers.</a:t>
            </a:r>
          </a:p>
          <a:p>
            <a:pPr marL="114300"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		5.5.2. Modify suppliers.</a:t>
            </a:r>
          </a:p>
          <a:p>
            <a:pPr marL="114300"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6. End</a:t>
            </a:r>
            <a:endParaRPr lang="es-ES" sz="1800" dirty="0" smtClean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Google Shape;92;p16" descr="Vista lateral en primer plano de una mano pulsando el botón de un mezclador de audio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0" y="0"/>
            <a:ext cx="410244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2;p18"/>
          <p:cNvSpPr txBox="1">
            <a:spLocks/>
          </p:cNvSpPr>
          <p:nvPr/>
        </p:nvSpPr>
        <p:spPr>
          <a:xfrm>
            <a:off x="28747" y="1665629"/>
            <a:ext cx="4044950" cy="148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s-ES" dirty="0" err="1" smtClean="0"/>
              <a:t>Index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917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294967295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ES" dirty="0" err="1">
                <a:latin typeface="Verdana"/>
                <a:ea typeface="Verdana"/>
                <a:cs typeface="Verdana"/>
                <a:sym typeface="Verdana"/>
              </a:rPr>
              <a:t>Development</a:t>
            </a:r>
            <a:r>
              <a:rPr lang="es-ES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s-ES" dirty="0" err="1">
                <a:latin typeface="Verdana"/>
                <a:ea typeface="Verdana"/>
                <a:cs typeface="Verdana"/>
                <a:sym typeface="Verdana"/>
              </a:rPr>
              <a:t>team</a:t>
            </a:r>
            <a:endParaRPr sz="1600" i="1" dirty="0"/>
          </a:p>
        </p:txBody>
      </p:sp>
      <p:pic>
        <p:nvPicPr>
          <p:cNvPr id="101" name="Google Shape;101;p17" descr="Foto corporativa de un hombr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68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2" name="Google Shape;102;p17" descr="Foto corporativa de una muje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854" y="136303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>
            <a:spLocks noGrp="1"/>
          </p:cNvSpPr>
          <p:nvPr>
            <p:ph type="title" idx="4294967295"/>
          </p:nvPr>
        </p:nvSpPr>
        <p:spPr>
          <a:xfrm>
            <a:off x="616368" y="3269370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Vicent Casasús Villanova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 idx="4294967295"/>
          </p:nvPr>
        </p:nvSpPr>
        <p:spPr>
          <a:xfrm>
            <a:off x="3569404" y="3208370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Joaquin Peris Gonzalez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5" name="Google Shape;105;p17" descr="Foto corporativa de un hombr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59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>
            <a:spLocks noGrp="1"/>
          </p:cNvSpPr>
          <p:nvPr>
            <p:ph type="title" idx="4294967295"/>
          </p:nvPr>
        </p:nvSpPr>
        <p:spPr>
          <a:xfrm>
            <a:off x="6696590" y="3138045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Rene Ribera Medrano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42901" y="4110270"/>
            <a:ext cx="8289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whole</a:t>
            </a:r>
            <a:r>
              <a:rPr lang="es-ES" dirty="0"/>
              <a:t> </a:t>
            </a:r>
            <a:r>
              <a:rPr lang="es-ES" dirty="0" err="1"/>
              <a:t>team</a:t>
            </a:r>
            <a:r>
              <a:rPr lang="es-ES" dirty="0"/>
              <a:t> has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roles,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helped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in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parts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project</a:t>
            </a:r>
            <a:r>
              <a:rPr lang="es-ES" dirty="0"/>
              <a:t>.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245199" y="280431"/>
            <a:ext cx="8653901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" sz="4800" b="1" dirty="0" smtClean="0"/>
              <a:t>Objective: </a:t>
            </a:r>
            <a:r>
              <a:rPr lang="en-US" sz="4800" dirty="0"/>
              <a:t>Easily manage your business stock.</a:t>
            </a:r>
            <a:endParaRPr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Problem</a:t>
            </a:r>
            <a:endParaRPr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800" dirty="0"/>
              <a:t>Normally businesses use separate platforms to </a:t>
            </a:r>
            <a:r>
              <a:rPr lang="en-US" sz="1800" dirty="0" err="1"/>
              <a:t>organise</a:t>
            </a:r>
            <a:r>
              <a:rPr lang="en-US" sz="1800" dirty="0"/>
              <a:t> themselves or don't use them at all</a:t>
            </a:r>
            <a:r>
              <a:rPr lang="en-US" sz="1800" dirty="0" smtClean="0"/>
              <a:t>.</a:t>
            </a:r>
          </a:p>
          <a:p>
            <a:pPr marL="0" lvl="0" indent="0">
              <a:buNone/>
            </a:pPr>
            <a:endParaRPr lang="en-US" sz="1800" dirty="0"/>
          </a:p>
          <a:p>
            <a:pPr marL="0" lvl="0" indent="0">
              <a:buNone/>
            </a:pPr>
            <a:r>
              <a:rPr lang="es-ES" sz="1800" dirty="0" err="1"/>
              <a:t>We</a:t>
            </a:r>
            <a:r>
              <a:rPr lang="es-ES" sz="1800" dirty="0"/>
              <a:t> </a:t>
            </a:r>
            <a:r>
              <a:rPr lang="es-ES" sz="1800" dirty="0" err="1"/>
              <a:t>offer</a:t>
            </a:r>
            <a:r>
              <a:rPr lang="es-ES" sz="1800" dirty="0"/>
              <a:t> </a:t>
            </a:r>
            <a:r>
              <a:rPr lang="es-ES" sz="1800" dirty="0" err="1"/>
              <a:t>them</a:t>
            </a:r>
            <a:r>
              <a:rPr lang="es-ES" sz="1800" dirty="0"/>
              <a:t> UKIKU.</a:t>
            </a:r>
            <a:endParaRPr sz="1800" dirty="0"/>
          </a:p>
        </p:txBody>
      </p:sp>
      <p:graphicFrame>
        <p:nvGraphicFramePr>
          <p:cNvPr id="82" name="Google Shape;82;p15"/>
          <p:cNvGraphicFramePr/>
          <p:nvPr>
            <p:extLst>
              <p:ext uri="{D42A27DB-BD31-4B8C-83A1-F6EECF244321}">
                <p14:modId xmlns:p14="http://schemas.microsoft.com/office/powerpoint/2010/main" val="2328968579"/>
              </p:ext>
            </p:extLst>
          </p:nvPr>
        </p:nvGraphicFramePr>
        <p:xfrm>
          <a:off x="5071481" y="4552231"/>
          <a:ext cx="3285800" cy="428214"/>
        </p:xfrm>
        <a:graphic>
          <a:graphicData uri="http://schemas.openxmlformats.org/drawingml/2006/table">
            <a:tbl>
              <a:tblPr>
                <a:noFill/>
                <a:tableStyleId>{01FFE01C-95C0-4571-BBE7-D99037AB5AD1}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 dirty="0" smtClean="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1960</a:t>
                      </a: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 dirty="0" smtClean="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1980</a:t>
                      </a: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 dirty="0" smtClean="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2000</a:t>
                      </a: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2020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83" name="Google Shape;83;p15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5975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7600341" y="1919075"/>
            <a:ext cx="722400" cy="260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6805225" y="2521527"/>
            <a:ext cx="722400" cy="20050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" name="Google Shape;87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 descr="Vista lateral en primer plano de una mano pulsando el botón de un mezclador de audio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Solution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Create a platform that allows you to manage the stock of your business comfortably.</a:t>
            </a: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 descr="Vista lateral en primer plano de una mano pulsando el botón de un mezclador de audio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sz="4400" dirty="0" err="1">
                <a:solidFill>
                  <a:srgbClr val="FFFFFF"/>
                </a:solidFill>
              </a:rPr>
              <a:t>Explanation</a:t>
            </a:r>
            <a:r>
              <a:rPr lang="es-ES" sz="4400" dirty="0">
                <a:solidFill>
                  <a:srgbClr val="FFFFFF"/>
                </a:solidFill>
              </a:rPr>
              <a:t> of </a:t>
            </a:r>
            <a:r>
              <a:rPr lang="es-ES" sz="4400" dirty="0" err="1">
                <a:solidFill>
                  <a:srgbClr val="FFFFFF"/>
                </a:solidFill>
              </a:rPr>
              <a:t>our</a:t>
            </a:r>
            <a:r>
              <a:rPr lang="es-ES" sz="4400" dirty="0">
                <a:solidFill>
                  <a:srgbClr val="FFFFFF"/>
                </a:solidFill>
              </a:rPr>
              <a:t> app.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2"/>
          </p:nvPr>
        </p:nvSpPr>
        <p:spPr>
          <a:xfrm>
            <a:off x="4939500" y="207665"/>
            <a:ext cx="3837000" cy="1370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Explanation of how it works and the parts of our </a:t>
            </a:r>
            <a:r>
              <a:rPr lang="en-US" sz="2400" dirty="0" smtClean="0">
                <a:solidFill>
                  <a:srgbClr val="FFFFFF"/>
                </a:solidFill>
              </a:rPr>
              <a:t>app.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529" y="3312900"/>
            <a:ext cx="1519085" cy="156376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72" y="1577700"/>
            <a:ext cx="3429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Log in </a:t>
            </a:r>
            <a:r>
              <a:rPr lang="es-ES" dirty="0" smtClean="0"/>
              <a:t>de la plataforma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6" y="1245236"/>
            <a:ext cx="3820058" cy="337232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914900" y="1502228"/>
            <a:ext cx="3604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Para Iniciar sesión se debe introducir un usuario y una contraseña valida que este registrado.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911090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97516" y="232436"/>
            <a:ext cx="8222100" cy="1012800"/>
          </a:xfrm>
        </p:spPr>
        <p:txBody>
          <a:bodyPr/>
          <a:lstStyle/>
          <a:p>
            <a:pPr algn="ctr"/>
            <a:r>
              <a:rPr lang="es-ES" dirty="0" smtClean="0"/>
              <a:t>Registro en plataforma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6" y="1245236"/>
            <a:ext cx="3705742" cy="279121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914900" y="1245236"/>
            <a:ext cx="36047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En la ventana de registro se debe introducir un nombre de usuario y una contraseña que cumplan con ciertos requisitos.</a:t>
            </a:r>
          </a:p>
        </p:txBody>
      </p:sp>
    </p:spTree>
    <p:extLst>
      <p:ext uri="{BB962C8B-B14F-4D97-AF65-F5344CB8AC3E}">
        <p14:creationId xmlns:p14="http://schemas.microsoft.com/office/powerpoint/2010/main" val="1641792038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292</Words>
  <Application>Microsoft Office PowerPoint</Application>
  <PresentationFormat>Presentación en pantalla (16:9)</PresentationFormat>
  <Paragraphs>54</Paragraphs>
  <Slides>17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Verdana</vt:lpstr>
      <vt:lpstr>Roboto</vt:lpstr>
      <vt:lpstr>Arial</vt:lpstr>
      <vt:lpstr>Material</vt:lpstr>
      <vt:lpstr>Presentación de PowerPoint</vt:lpstr>
      <vt:lpstr>Presentación de PowerPoint</vt:lpstr>
      <vt:lpstr>Development team</vt:lpstr>
      <vt:lpstr>Objective: Easily manage your business stock.</vt:lpstr>
      <vt:lpstr>Problem</vt:lpstr>
      <vt:lpstr>Solution</vt:lpstr>
      <vt:lpstr>Explanation of our app.</vt:lpstr>
      <vt:lpstr>Log in de la plataforma</vt:lpstr>
      <vt:lpstr>Registro en plataforma</vt:lpstr>
      <vt:lpstr>Menú de la plataforma</vt:lpstr>
      <vt:lpstr>Vista de productos.</vt:lpstr>
      <vt:lpstr>Insertar productos.</vt:lpstr>
      <vt:lpstr>Modificar productos.</vt:lpstr>
      <vt:lpstr>Vista desde proveedores.</vt:lpstr>
      <vt:lpstr>Insertar proveedores.</vt:lpstr>
      <vt:lpstr>Modificar proveedores.</vt:lpstr>
      <vt:lpstr>Fin ¿Preguntas?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JOAQUIN PERIS GONZALEZ</cp:lastModifiedBy>
  <cp:revision>18</cp:revision>
  <dcterms:modified xsi:type="dcterms:W3CDTF">2021-06-08T09:35:52Z</dcterms:modified>
</cp:coreProperties>
</file>